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23"/>
  </p:notesMasterIdLst>
  <p:handoutMasterIdLst>
    <p:handoutMasterId r:id="rId24"/>
  </p:handoutMasterIdLst>
  <p:sldIdLst>
    <p:sldId id="343" r:id="rId3"/>
    <p:sldId id="332" r:id="rId4"/>
    <p:sldId id="345" r:id="rId5"/>
    <p:sldId id="346" r:id="rId6"/>
    <p:sldId id="349" r:id="rId7"/>
    <p:sldId id="350" r:id="rId8"/>
    <p:sldId id="348" r:id="rId9"/>
    <p:sldId id="344" r:id="rId10"/>
    <p:sldId id="351" r:id="rId11"/>
    <p:sldId id="352" r:id="rId12"/>
    <p:sldId id="354" r:id="rId13"/>
    <p:sldId id="364" r:id="rId14"/>
    <p:sldId id="355" r:id="rId15"/>
    <p:sldId id="356" r:id="rId16"/>
    <p:sldId id="357" r:id="rId17"/>
    <p:sldId id="358" r:id="rId18"/>
    <p:sldId id="362" r:id="rId19"/>
    <p:sldId id="359" r:id="rId20"/>
    <p:sldId id="360" r:id="rId21"/>
    <p:sldId id="363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45"/>
            <p14:sldId id="346"/>
            <p14:sldId id="349"/>
            <p14:sldId id="350"/>
            <p14:sldId id="348"/>
            <p14:sldId id="344"/>
            <p14:sldId id="351"/>
            <p14:sldId id="352"/>
            <p14:sldId id="354"/>
            <p14:sldId id="364"/>
            <p14:sldId id="355"/>
            <p14:sldId id="356"/>
            <p14:sldId id="357"/>
            <p14:sldId id="358"/>
            <p14:sldId id="362"/>
            <p14:sldId id="359"/>
            <p14:sldId id="36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85A22-A747-47B3-9E0C-A674AD36162B}" v="68" dt="2019-10-29T16:47:25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7" autoAdjust="0"/>
    <p:restoredTop sz="97586" autoAdjust="0"/>
  </p:normalViewPr>
  <p:slideViewPr>
    <p:cSldViewPr snapToGrid="0">
      <p:cViewPr varScale="1">
        <p:scale>
          <a:sx n="134" d="100"/>
          <a:sy n="134" d="100"/>
        </p:scale>
        <p:origin x="132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3D385A22-A747-47B3-9E0C-A674AD36162B}"/>
    <pc:docChg chg="undo custSel addSld delSld modSld sldOrd modSection">
      <pc:chgData name="william a" userId="c66c7249b60d4ab2" providerId="LiveId" clId="{3D385A22-A747-47B3-9E0C-A674AD36162B}" dt="2019-10-29T16:47:37.179" v="1157" actId="6549"/>
      <pc:docMkLst>
        <pc:docMk/>
      </pc:docMkLst>
      <pc:sldChg chg="modSp">
        <pc:chgData name="william a" userId="c66c7249b60d4ab2" providerId="LiveId" clId="{3D385A22-A747-47B3-9E0C-A674AD36162B}" dt="2019-10-29T16:09:52.159" v="35" actId="20577"/>
        <pc:sldMkLst>
          <pc:docMk/>
          <pc:sldMk cId="1798507772" sldId="343"/>
        </pc:sldMkLst>
        <pc:spChg chg="mod">
          <ac:chgData name="william a" userId="c66c7249b60d4ab2" providerId="LiveId" clId="{3D385A22-A747-47B3-9E0C-A674AD36162B}" dt="2019-10-29T16:09:52.159" v="35" actId="20577"/>
          <ac:spMkLst>
            <pc:docMk/>
            <pc:sldMk cId="1798507772" sldId="343"/>
            <ac:spMk id="4" creationId="{AEAFC22A-6496-E745-A231-543E4C153F7C}"/>
          </ac:spMkLst>
        </pc:spChg>
      </pc:sldChg>
      <pc:sldChg chg="modSp">
        <pc:chgData name="william a" userId="c66c7249b60d4ab2" providerId="LiveId" clId="{3D385A22-A747-47B3-9E0C-A674AD36162B}" dt="2019-10-29T16:10:06.038" v="44" actId="404"/>
        <pc:sldMkLst>
          <pc:docMk/>
          <pc:sldMk cId="230693253" sldId="345"/>
        </pc:sldMkLst>
        <pc:spChg chg="mod">
          <ac:chgData name="william a" userId="c66c7249b60d4ab2" providerId="LiveId" clId="{3D385A22-A747-47B3-9E0C-A674AD36162B}" dt="2019-10-29T16:10:06.038" v="44" actId="404"/>
          <ac:spMkLst>
            <pc:docMk/>
            <pc:sldMk cId="230693253" sldId="345"/>
            <ac:spMk id="3" creationId="{5A7296E9-8CA3-934E-A079-3869DD5ADBBD}"/>
          </ac:spMkLst>
        </pc:spChg>
      </pc:sldChg>
      <pc:sldChg chg="addSp delSp modSp modAnim">
        <pc:chgData name="william a" userId="c66c7249b60d4ab2" providerId="LiveId" clId="{3D385A22-A747-47B3-9E0C-A674AD36162B}" dt="2019-10-29T16:37:52.271" v="878"/>
        <pc:sldMkLst>
          <pc:docMk/>
          <pc:sldMk cId="1092656090" sldId="348"/>
        </pc:sldMkLst>
        <pc:spChg chg="mod topLvl">
          <ac:chgData name="william a" userId="c66c7249b60d4ab2" providerId="LiveId" clId="{3D385A22-A747-47B3-9E0C-A674AD36162B}" dt="2019-10-29T16:37:46.266" v="877" actId="164"/>
          <ac:spMkLst>
            <pc:docMk/>
            <pc:sldMk cId="1092656090" sldId="348"/>
            <ac:spMk id="11" creationId="{42B94B57-FE6F-404B-B522-CE369A3C5E6C}"/>
          </ac:spMkLst>
        </pc:spChg>
        <pc:grpChg chg="add mod">
          <ac:chgData name="william a" userId="c66c7249b60d4ab2" providerId="LiveId" clId="{3D385A22-A747-47B3-9E0C-A674AD36162B}" dt="2019-10-29T16:37:46.266" v="877" actId="164"/>
          <ac:grpSpMkLst>
            <pc:docMk/>
            <pc:sldMk cId="1092656090" sldId="348"/>
            <ac:grpSpMk id="3" creationId="{05ED4687-AE95-456A-9BE9-1F9A9D3FE282}"/>
          </ac:grpSpMkLst>
        </pc:grpChg>
        <pc:grpChg chg="add del mod">
          <ac:chgData name="william a" userId="c66c7249b60d4ab2" providerId="LiveId" clId="{3D385A22-A747-47B3-9E0C-A674AD36162B}" dt="2019-10-29T16:37:26.400" v="874" actId="165"/>
          <ac:grpSpMkLst>
            <pc:docMk/>
            <pc:sldMk cId="1092656090" sldId="348"/>
            <ac:grpSpMk id="10" creationId="{F349C9C0-EE95-423E-9CD0-055F56BA8679}"/>
          </ac:grpSpMkLst>
        </pc:grpChg>
        <pc:picChg chg="mod topLvl">
          <ac:chgData name="william a" userId="c66c7249b60d4ab2" providerId="LiveId" clId="{3D385A22-A747-47B3-9E0C-A674AD36162B}" dt="2019-10-29T16:37:46.266" v="877" actId="164"/>
          <ac:picMkLst>
            <pc:docMk/>
            <pc:sldMk cId="1092656090" sldId="348"/>
            <ac:picMk id="12" creationId="{2DCC2CB3-028F-4115-9C16-C924B5ECE833}"/>
          </ac:picMkLst>
        </pc:picChg>
      </pc:sldChg>
      <pc:sldChg chg="modSp add">
        <pc:chgData name="william a" userId="c66c7249b60d4ab2" providerId="LiveId" clId="{3D385A22-A747-47B3-9E0C-A674AD36162B}" dt="2019-10-29T16:14:18.316" v="330" actId="5793"/>
        <pc:sldMkLst>
          <pc:docMk/>
          <pc:sldMk cId="1843443506" sldId="356"/>
        </pc:sldMkLst>
        <pc:spChg chg="mod">
          <ac:chgData name="william a" userId="c66c7249b60d4ab2" providerId="LiveId" clId="{3D385A22-A747-47B3-9E0C-A674AD36162B}" dt="2019-10-29T16:14:18.316" v="330" actId="5793"/>
          <ac:spMkLst>
            <pc:docMk/>
            <pc:sldMk cId="1843443506" sldId="356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29T16:12:05.721" v="64" actId="20577"/>
          <ac:spMkLst>
            <pc:docMk/>
            <pc:sldMk cId="1843443506" sldId="356"/>
            <ac:spMk id="4" creationId="{AEAFC22A-6496-E745-A231-543E4C153F7C}"/>
          </ac:spMkLst>
        </pc:spChg>
      </pc:sldChg>
      <pc:sldChg chg="modSp add">
        <pc:chgData name="william a" userId="c66c7249b60d4ab2" providerId="LiveId" clId="{3D385A22-A747-47B3-9E0C-A674AD36162B}" dt="2019-10-29T16:16:32.068" v="401" actId="20577"/>
        <pc:sldMkLst>
          <pc:docMk/>
          <pc:sldMk cId="3942511166" sldId="357"/>
        </pc:sldMkLst>
        <pc:spChg chg="mod">
          <ac:chgData name="william a" userId="c66c7249b60d4ab2" providerId="LiveId" clId="{3D385A22-A747-47B3-9E0C-A674AD36162B}" dt="2019-10-29T16:16:32.068" v="401" actId="20577"/>
          <ac:spMkLst>
            <pc:docMk/>
            <pc:sldMk cId="3942511166" sldId="357"/>
            <ac:spMk id="3" creationId="{5A7296E9-8CA3-934E-A079-3869DD5ADBBD}"/>
          </ac:spMkLst>
        </pc:spChg>
      </pc:sldChg>
      <pc:sldChg chg="modSp add">
        <pc:chgData name="william a" userId="c66c7249b60d4ab2" providerId="LiveId" clId="{3D385A22-A747-47B3-9E0C-A674AD36162B}" dt="2019-10-29T16:15:20.929" v="367" actId="20577"/>
        <pc:sldMkLst>
          <pc:docMk/>
          <pc:sldMk cId="1523586451" sldId="358"/>
        </pc:sldMkLst>
        <pc:spChg chg="mod">
          <ac:chgData name="william a" userId="c66c7249b60d4ab2" providerId="LiveId" clId="{3D385A22-A747-47B3-9E0C-A674AD36162B}" dt="2019-10-29T16:15:20.929" v="367" actId="20577"/>
          <ac:spMkLst>
            <pc:docMk/>
            <pc:sldMk cId="1523586451" sldId="358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29T16:23:23.026" v="678"/>
        <pc:sldMkLst>
          <pc:docMk/>
          <pc:sldMk cId="1736812964" sldId="359"/>
        </pc:sldMkLst>
        <pc:spChg chg="mod">
          <ac:chgData name="william a" userId="c66c7249b60d4ab2" providerId="LiveId" clId="{3D385A22-A747-47B3-9E0C-A674AD36162B}" dt="2019-10-29T16:22:27.842" v="606"/>
          <ac:spMkLst>
            <pc:docMk/>
            <pc:sldMk cId="1736812964" sldId="359"/>
            <ac:spMk id="3" creationId="{5A7296E9-8CA3-934E-A079-3869DD5ADBBD}"/>
          </ac:spMkLst>
        </pc:spChg>
      </pc:sldChg>
      <pc:sldChg chg="modSp add ord">
        <pc:chgData name="william a" userId="c66c7249b60d4ab2" providerId="LiveId" clId="{3D385A22-A747-47B3-9E0C-A674AD36162B}" dt="2019-10-29T16:42:10.617" v="903" actId="313"/>
        <pc:sldMkLst>
          <pc:docMk/>
          <pc:sldMk cId="3716426818" sldId="360"/>
        </pc:sldMkLst>
        <pc:spChg chg="mod">
          <ac:chgData name="william a" userId="c66c7249b60d4ab2" providerId="LiveId" clId="{3D385A22-A747-47B3-9E0C-A674AD36162B}" dt="2019-10-29T16:42:10.617" v="903" actId="313"/>
          <ac:spMkLst>
            <pc:docMk/>
            <pc:sldMk cId="3716426818" sldId="360"/>
            <ac:spMk id="3" creationId="{5A7296E9-8CA3-934E-A079-3869DD5ADBBD}"/>
          </ac:spMkLst>
        </pc:spChg>
      </pc:sldChg>
      <pc:sldChg chg="addSp delSp modSp add del">
        <pc:chgData name="william a" userId="c66c7249b60d4ab2" providerId="LiveId" clId="{3D385A22-A747-47B3-9E0C-A674AD36162B}" dt="2019-10-29T16:41:20.078" v="896" actId="2696"/>
        <pc:sldMkLst>
          <pc:docMk/>
          <pc:sldMk cId="340411229" sldId="361"/>
        </pc:sldMkLst>
        <pc:spChg chg="del">
          <ac:chgData name="william a" userId="c66c7249b60d4ab2" providerId="LiveId" clId="{3D385A22-A747-47B3-9E0C-A674AD36162B}" dt="2019-10-29T16:25:16.850" v="681" actId="478"/>
          <ac:spMkLst>
            <pc:docMk/>
            <pc:sldMk cId="340411229" sldId="361"/>
            <ac:spMk id="3" creationId="{5A7296E9-8CA3-934E-A079-3869DD5ADBBD}"/>
          </ac:spMkLst>
        </pc:spChg>
        <pc:spChg chg="add del mod">
          <ac:chgData name="william a" userId="c66c7249b60d4ab2" providerId="LiveId" clId="{3D385A22-A747-47B3-9E0C-A674AD36162B}" dt="2019-10-29T16:25:19.134" v="683" actId="478"/>
          <ac:spMkLst>
            <pc:docMk/>
            <pc:sldMk cId="340411229" sldId="361"/>
            <ac:spMk id="5" creationId="{5D720C8C-D567-4019-A58C-35E4ABA4AAAA}"/>
          </ac:spMkLst>
        </pc:spChg>
        <pc:spChg chg="add del">
          <ac:chgData name="william a" userId="c66c7249b60d4ab2" providerId="LiveId" clId="{3D385A22-A747-47B3-9E0C-A674AD36162B}" dt="2019-10-29T16:26:28.127" v="689" actId="478"/>
          <ac:spMkLst>
            <pc:docMk/>
            <pc:sldMk cId="340411229" sldId="361"/>
            <ac:spMk id="6" creationId="{ECB2CCFC-40DA-4C37-A1F1-CD630FEA51C5}"/>
          </ac:spMkLst>
        </pc:spChg>
        <pc:picChg chg="add del mod">
          <ac:chgData name="william a" userId="c66c7249b60d4ab2" providerId="LiveId" clId="{3D385A22-A747-47B3-9E0C-A674AD36162B}" dt="2019-10-29T16:25:52.438" v="687" actId="478"/>
          <ac:picMkLst>
            <pc:docMk/>
            <pc:sldMk cId="340411229" sldId="361"/>
            <ac:picMk id="1026" creationId="{C73DDBC5-DDA2-429F-BE29-FAA9C6970243}"/>
          </ac:picMkLst>
        </pc:picChg>
      </pc:sldChg>
      <pc:sldChg chg="addSp delSp modSp add ord modAnim">
        <pc:chgData name="william a" userId="c66c7249b60d4ab2" providerId="LiveId" clId="{3D385A22-A747-47B3-9E0C-A674AD36162B}" dt="2019-10-29T16:45:38.100" v="1031" actId="1076"/>
        <pc:sldMkLst>
          <pc:docMk/>
          <pc:sldMk cId="1869849398" sldId="362"/>
        </pc:sldMkLst>
        <pc:spChg chg="add mod">
          <ac:chgData name="william a" userId="c66c7249b60d4ab2" providerId="LiveId" clId="{3D385A22-A747-47B3-9E0C-A674AD36162B}" dt="2019-10-29T16:45:38.100" v="1031" actId="1076"/>
          <ac:spMkLst>
            <pc:docMk/>
            <pc:sldMk cId="1869849398" sldId="362"/>
            <ac:spMk id="2" creationId="{797CFD2C-DADC-424F-960F-EFD559B9B1DB}"/>
          </ac:spMkLst>
        </pc:spChg>
        <pc:spChg chg="mod">
          <ac:chgData name="william a" userId="c66c7249b60d4ab2" providerId="LiveId" clId="{3D385A22-A747-47B3-9E0C-A674AD36162B}" dt="2019-10-29T16:38:46.795" v="894" actId="255"/>
          <ac:spMkLst>
            <pc:docMk/>
            <pc:sldMk cId="1869849398" sldId="362"/>
            <ac:spMk id="3" creationId="{5A7296E9-8CA3-934E-A079-3869DD5ADBBD}"/>
          </ac:spMkLst>
        </pc:spChg>
        <pc:spChg chg="add mod">
          <ac:chgData name="william a" userId="c66c7249b60d4ab2" providerId="LiveId" clId="{3D385A22-A747-47B3-9E0C-A674AD36162B}" dt="2019-10-29T16:38:53.223" v="895" actId="1076"/>
          <ac:spMkLst>
            <pc:docMk/>
            <pc:sldMk cId="1869849398" sldId="362"/>
            <ac:spMk id="5" creationId="{148FB1AF-F2D0-40F4-8D89-A87CB5CBAFD8}"/>
          </ac:spMkLst>
        </pc:spChg>
        <pc:spChg chg="add del mod">
          <ac:chgData name="william a" userId="c66c7249b60d4ab2" providerId="LiveId" clId="{3D385A22-A747-47B3-9E0C-A674AD36162B}" dt="2019-10-29T16:36:44.373" v="870" actId="164"/>
          <ac:spMkLst>
            <pc:docMk/>
            <pc:sldMk cId="1869849398" sldId="362"/>
            <ac:spMk id="8" creationId="{7E936186-5D02-4523-A979-CB5D28212DD5}"/>
          </ac:spMkLst>
        </pc:spChg>
        <pc:grpChg chg="add mod">
          <ac:chgData name="william a" userId="c66c7249b60d4ab2" providerId="LiveId" clId="{3D385A22-A747-47B3-9E0C-A674AD36162B}" dt="2019-10-29T16:36:44.373" v="870" actId="164"/>
          <ac:grpSpMkLst>
            <pc:docMk/>
            <pc:sldMk cId="1869849398" sldId="362"/>
            <ac:grpSpMk id="11" creationId="{BDD4E3A9-BE7A-4113-B7C1-6622C6281535}"/>
          </ac:grpSpMkLst>
        </pc:grpChg>
        <pc:picChg chg="add del mod">
          <ac:chgData name="william a" userId="c66c7249b60d4ab2" providerId="LiveId" clId="{3D385A22-A747-47B3-9E0C-A674AD36162B}" dt="2019-10-29T16:35:25.954" v="830" actId="478"/>
          <ac:picMkLst>
            <pc:docMk/>
            <pc:sldMk cId="1869849398" sldId="362"/>
            <ac:picMk id="7" creationId="{13F0AC40-944D-4A3E-8820-0A31105761D7}"/>
          </ac:picMkLst>
        </pc:picChg>
        <pc:picChg chg="add mod">
          <ac:chgData name="william a" userId="c66c7249b60d4ab2" providerId="LiveId" clId="{3D385A22-A747-47B3-9E0C-A674AD36162B}" dt="2019-10-29T16:36:44.373" v="870" actId="164"/>
          <ac:picMkLst>
            <pc:docMk/>
            <pc:sldMk cId="1869849398" sldId="362"/>
            <ac:picMk id="10" creationId="{9407986D-CC29-41C2-B6D8-141C7B314003}"/>
          </ac:picMkLst>
        </pc:picChg>
        <pc:picChg chg="add mod">
          <ac:chgData name="william a" userId="c66c7249b60d4ab2" providerId="LiveId" clId="{3D385A22-A747-47B3-9E0C-A674AD36162B}" dt="2019-10-29T16:45:31.069" v="1030" actId="1076"/>
          <ac:picMkLst>
            <pc:docMk/>
            <pc:sldMk cId="1869849398" sldId="362"/>
            <ac:picMk id="2050" creationId="{0CBDAEA5-3B48-4330-B089-FB80994A3013}"/>
          </ac:picMkLst>
        </pc:picChg>
      </pc:sldChg>
      <pc:sldChg chg="delSp modSp add">
        <pc:chgData name="william a" userId="c66c7249b60d4ab2" providerId="LiveId" clId="{3D385A22-A747-47B3-9E0C-A674AD36162B}" dt="2019-10-29T16:45:07.728" v="1028" actId="6549"/>
        <pc:sldMkLst>
          <pc:docMk/>
          <pc:sldMk cId="1054469350" sldId="363"/>
        </pc:sldMkLst>
        <pc:spChg chg="del mod">
          <ac:chgData name="william a" userId="c66c7249b60d4ab2" providerId="LiveId" clId="{3D385A22-A747-47B3-9E0C-A674AD36162B}" dt="2019-10-29T16:44:55.814" v="1018" actId="478"/>
          <ac:spMkLst>
            <pc:docMk/>
            <pc:sldMk cId="1054469350" sldId="363"/>
            <ac:spMk id="2" creationId="{0696C51E-95DB-4739-ACBA-E34CF2645CE7}"/>
          </ac:spMkLst>
        </pc:spChg>
        <pc:spChg chg="mod">
          <ac:chgData name="william a" userId="c66c7249b60d4ab2" providerId="LiveId" clId="{3D385A22-A747-47B3-9E0C-A674AD36162B}" dt="2019-10-29T16:45:07.728" v="1028" actId="6549"/>
          <ac:spMkLst>
            <pc:docMk/>
            <pc:sldMk cId="1054469350" sldId="363"/>
            <ac:spMk id="3" creationId="{10F168A0-8367-401A-B060-4821786434C1}"/>
          </ac:spMkLst>
        </pc:spChg>
        <pc:spChg chg="mod">
          <ac:chgData name="william a" userId="c66c7249b60d4ab2" providerId="LiveId" clId="{3D385A22-A747-47B3-9E0C-A674AD36162B}" dt="2019-10-29T16:44:54.657" v="1017"/>
          <ac:spMkLst>
            <pc:docMk/>
            <pc:sldMk cId="1054469350" sldId="363"/>
            <ac:spMk id="4" creationId="{73C13CEB-3FEC-4910-AE4C-F012B05D1099}"/>
          </ac:spMkLst>
        </pc:spChg>
      </pc:sldChg>
      <pc:sldChg chg="modSp add">
        <pc:chgData name="william a" userId="c66c7249b60d4ab2" providerId="LiveId" clId="{3D385A22-A747-47B3-9E0C-A674AD36162B}" dt="2019-10-29T16:47:37.179" v="1157" actId="6549"/>
        <pc:sldMkLst>
          <pc:docMk/>
          <pc:sldMk cId="1566526536" sldId="364"/>
        </pc:sldMkLst>
        <pc:spChg chg="mod">
          <ac:chgData name="william a" userId="c66c7249b60d4ab2" providerId="LiveId" clId="{3D385A22-A747-47B3-9E0C-A674AD36162B}" dt="2019-10-29T16:47:37.179" v="1157" actId="6549"/>
          <ac:spMkLst>
            <pc:docMk/>
            <pc:sldMk cId="1566526536" sldId="364"/>
            <ac:spMk id="3" creationId="{5A7296E9-8CA3-934E-A079-3869DD5ADBBD}"/>
          </ac:spMkLst>
        </pc:spChg>
        <pc:spChg chg="mod">
          <ac:chgData name="william a" userId="c66c7249b60d4ab2" providerId="LiveId" clId="{3D385A22-A747-47B3-9E0C-A674AD36162B}" dt="2019-10-29T16:46:46.224" v="1054" actId="20577"/>
          <ac:spMkLst>
            <pc:docMk/>
            <pc:sldMk cId="1566526536" sldId="364"/>
            <ac:spMk id="4" creationId="{AEAFC22A-6496-E745-A231-543E4C153F7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3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0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hyperlink" Target="https://pixabay.com/illustrations/cartoon-skeleton-character-906074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ixabay.com/illustrations/cartoon-skeleton-character-906074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PASS Speaker Idol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Spooky SQL Carnival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C++ function </a:t>
            </a:r>
            <a:r>
              <a:rPr lang="en-US" sz="3200" dirty="0" err="1"/>
              <a:t>UuidCreateSequential</a:t>
            </a:r>
            <a:r>
              <a:rPr lang="en-US" sz="3200" dirty="0"/>
              <a:t> is based on the MAC address of the 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"Therefore you should never use this UUID to identify an object that is not </a:t>
            </a:r>
            <a:r>
              <a:rPr lang="en-US" sz="3200" b="1" dirty="0"/>
              <a:t>strictly local to your computer</a:t>
            </a:r>
            <a:r>
              <a:rPr lang="en-US" sz="3200" dirty="0"/>
              <a:t>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Which may rule out any High Availability or portability! Scary!</a:t>
            </a:r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foreign keys were magical! Behold, the </a:t>
            </a:r>
            <a:r>
              <a:rPr lang="en-US" sz="4400" b="1" dirty="0"/>
              <a:t>shocking truths behind foreign keys!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You might just think SSMS is pranking you with this extra CHECK business</a:t>
            </a:r>
          </a:p>
          <a:p>
            <a:endParaRPr lang="en-US" sz="3200" dirty="0"/>
          </a:p>
          <a:p>
            <a:r>
              <a:rPr lang="en-US" dirty="0"/>
              <a:t>ALTER TABLE [dbo].[table2]  ADD  CONSTRAINT [FK_table2_table1] FOREIGN KEY([table1id]) REFERENCES [dbo].[table1] ([id])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ALTER TABLE [dbo].[table2] CHECK CONSTRAINT [FK_table2_table1] --This doesn't re-trust the FK!</a:t>
            </a:r>
          </a:p>
          <a:p>
            <a:r>
              <a:rPr lang="en-US" dirty="0"/>
              <a:t>GO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ever thought the </a:t>
            </a:r>
            <a:r>
              <a:rPr lang="en-US" sz="4400" b="1" dirty="0"/>
              <a:t>float</a:t>
            </a:r>
            <a:r>
              <a:rPr lang="en-US" sz="4400" dirty="0"/>
              <a:t> data type was trustworthy! 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invoice or </a:t>
            </a:r>
            <a:r>
              <a:rPr lang="en-US" sz="3200" dirty="0" err="1"/>
              <a:t>lineitem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YearNumberNumber.lineitem</a:t>
            </a:r>
            <a:endParaRPr lang="en-US" sz="3200" b="1" dirty="0"/>
          </a:p>
          <a:p>
            <a:r>
              <a:rPr lang="en-US" sz="2800" dirty="0"/>
              <a:t>Which ends up looking like a number like this, for example:</a:t>
            </a:r>
          </a:p>
          <a:p>
            <a:r>
              <a:rPr lang="en-US" dirty="0"/>
              <a:t>2019000000000.001</a:t>
            </a:r>
          </a:p>
          <a:p>
            <a:r>
              <a:rPr lang="en-US" dirty="0"/>
              <a:t>2019000000000.002</a:t>
            </a:r>
          </a:p>
          <a:p>
            <a:r>
              <a:rPr lang="en-US" dirty="0"/>
              <a:t>2019000000000.003…</a:t>
            </a:r>
          </a:p>
          <a:p>
            <a:endParaRPr lang="en-US" sz="2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344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invoice or </a:t>
            </a:r>
            <a:r>
              <a:rPr lang="en-US" sz="3200" dirty="0" err="1"/>
              <a:t>lineitem</a:t>
            </a:r>
            <a:r>
              <a:rPr lang="en-US" sz="3200" dirty="0"/>
              <a:t> system that looks like this:</a:t>
            </a:r>
          </a:p>
          <a:p>
            <a:r>
              <a:rPr lang="en-US" sz="3200" b="1" dirty="0" err="1"/>
              <a:t>YearNumInvoiceNum.LineItemNum</a:t>
            </a:r>
            <a:endParaRPr lang="en-US" sz="3200" b="1" dirty="0"/>
          </a:p>
          <a:p>
            <a:r>
              <a:rPr lang="en-US" sz="2800" dirty="0"/>
              <a:t>Which ends up looking like a number like this, for example:</a:t>
            </a:r>
          </a:p>
          <a:p>
            <a:r>
              <a:rPr lang="en-US" dirty="0"/>
              <a:t>2019000000000.001</a:t>
            </a:r>
          </a:p>
          <a:p>
            <a:r>
              <a:rPr lang="en-US" dirty="0"/>
              <a:t>2019000000000.002</a:t>
            </a:r>
          </a:p>
          <a:p>
            <a:r>
              <a:rPr lang="en-US" dirty="0"/>
              <a:t>2019000000000.003…</a:t>
            </a:r>
          </a:p>
          <a:p>
            <a:endParaRPr lang="en-US" sz="2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lab- float as pk </a:t>
            </a:r>
            <a:r>
              <a:rPr lang="en-US" sz="3200" dirty="0" err="1"/>
              <a:t>problems.sql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991826"/>
            <a:ext cx="8481212" cy="3418230"/>
          </a:xfrm>
        </p:spPr>
        <p:txBody>
          <a:bodyPr/>
          <a:lstStyle/>
          <a:p>
            <a:r>
              <a:rPr lang="en-US" sz="3000" dirty="0"/>
              <a:t>Converting float to decimal can be problematic!</a:t>
            </a:r>
          </a:p>
          <a:p>
            <a:endParaRPr lang="en-US" sz="2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BDAEA5-3B48-4330-B089-FB80994A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5" y="1605855"/>
            <a:ext cx="8683012" cy="24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7CFD2C-DADC-424F-960F-EFD559B9B1DB}"/>
              </a:ext>
            </a:extLst>
          </p:cNvPr>
          <p:cNvSpPr/>
          <p:nvPr/>
        </p:nvSpPr>
        <p:spPr>
          <a:xfrm>
            <a:off x="3280947" y="1493683"/>
            <a:ext cx="322705" cy="64846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B1AF-F2D0-40F4-8D89-A87CB5CBAFD8}"/>
              </a:ext>
            </a:extLst>
          </p:cNvPr>
          <p:cNvSpPr/>
          <p:nvPr/>
        </p:nvSpPr>
        <p:spPr>
          <a:xfrm>
            <a:off x="561791" y="3599511"/>
            <a:ext cx="1916475" cy="4672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D4E3A9-BE7A-4113-B7C1-6622C6281535}"/>
              </a:ext>
            </a:extLst>
          </p:cNvPr>
          <p:cNvGrpSpPr/>
          <p:nvPr/>
        </p:nvGrpSpPr>
        <p:grpSpPr>
          <a:xfrm>
            <a:off x="2471494" y="2700941"/>
            <a:ext cx="6524263" cy="2454425"/>
            <a:chOff x="2471494" y="2700941"/>
            <a:chExt cx="6524263" cy="24544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936186-5D02-4523-A979-CB5D28212DD5}"/>
                </a:ext>
              </a:extLst>
            </p:cNvPr>
            <p:cNvSpPr txBox="1"/>
            <p:nvPr/>
          </p:nvSpPr>
          <p:spPr>
            <a:xfrm>
              <a:off x="5095417" y="4963946"/>
              <a:ext cx="3900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Released free for commercial use. </a:t>
              </a:r>
              <a:r>
                <a:rPr lang="en-US" sz="600" dirty="0">
                  <a:hlinkClick r:id="rId4"/>
                </a:rPr>
                <a:t>https://pixabay.com/illustrations/cartoon-skeleton-character-906074/</a:t>
              </a:r>
              <a:endParaRPr lang="en-US" sz="600" dirty="0"/>
            </a:p>
          </p:txBody>
        </p:sp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9407986D-CC29-41C2-B6D8-141C7B31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494" y="2700941"/>
              <a:ext cx="2770427" cy="24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8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Float is a </a:t>
            </a:r>
            <a:r>
              <a:rPr lang="en-US" sz="3200" i="1" dirty="0"/>
              <a:t>floating point number.</a:t>
            </a:r>
          </a:p>
          <a:p>
            <a:r>
              <a:rPr lang="en-US" dirty="0"/>
              <a:t>Approximate numeric data types do not store the exact values specified for many numbers; they store an extremely close approximation of the value, rounding up in Microsoft SQL Server.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You should only use float if the max precision of decimal (38 digits!) is insufficient.</a:t>
            </a:r>
          </a:p>
          <a:p>
            <a:endParaRPr lang="en-US" sz="3200" dirty="0"/>
          </a:p>
          <a:p>
            <a:r>
              <a:rPr lang="en-US" sz="2800" dirty="0"/>
              <a:t>Further warnings from Microsoft Docs: </a:t>
            </a:r>
          </a:p>
          <a:p>
            <a:r>
              <a:rPr lang="en-US" sz="2600" dirty="0"/>
              <a:t>“</a:t>
            </a:r>
            <a:r>
              <a:rPr lang="en-US" sz="2600" b="1" dirty="0"/>
              <a:t>Avoid using float or real columns in WHERE clause</a:t>
            </a:r>
            <a:r>
              <a:rPr lang="en-US" sz="2600" dirty="0"/>
              <a:t> search conditions, especially the = and &lt;&gt; operators.”</a:t>
            </a:r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Terror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HORRIFYING nonsequential </a:t>
            </a:r>
            <a:r>
              <a:rPr lang="en-US" dirty="0" err="1"/>
              <a:t>newsequentialid</a:t>
            </a:r>
            <a:r>
              <a:rPr lang="en-US" dirty="0"/>
              <a:t>() GUIDs</a:t>
            </a:r>
          </a:p>
          <a:p>
            <a:r>
              <a:rPr lang="en-US" dirty="0"/>
              <a:t>SHOCKING foreign key behavior</a:t>
            </a:r>
          </a:p>
          <a:p>
            <a:r>
              <a:rPr lang="en-US" dirty="0"/>
              <a:t>TERRIFYING duplicate primary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Hopefully you are all not too scared to enjoy the rest of PASS Summit 2019!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Carnival of SQL </a:t>
            </a:r>
            <a:r>
              <a:rPr lang="en-US" dirty="0" err="1"/>
              <a:t>Spookyness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2800" dirty="0"/>
              <a:t>Scary, frightening database sights!</a:t>
            </a:r>
          </a:p>
          <a:p>
            <a:endParaRPr lang="en-US" sz="2800" dirty="0"/>
          </a:p>
          <a:p>
            <a:r>
              <a:rPr lang="en-US" sz="2800" dirty="0"/>
              <a:t>Proceed only if you dare! We are not responsible for any injuries resulting from previously existing medical conditions. </a:t>
            </a:r>
          </a:p>
          <a:p>
            <a:endParaRPr lang="en-US" sz="2800" dirty="0"/>
          </a:p>
          <a:p>
            <a:r>
              <a:rPr lang="en-US" sz="2800" dirty="0"/>
              <a:t>Features of night, brought to light!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69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Proceed only if you dare, and have never thought that using </a:t>
            </a:r>
            <a:r>
              <a:rPr lang="en-US" sz="4400" dirty="0" err="1"/>
              <a:t>newsequentialid</a:t>
            </a:r>
            <a:r>
              <a:rPr lang="en-US" sz="4400" dirty="0"/>
              <a:t>() is a good idea!</a:t>
            </a:r>
          </a:p>
          <a:p>
            <a:r>
              <a:rPr lang="en-US" sz="4400" b="1" dirty="0"/>
              <a:t>Behold, the terror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0225-C79F-4CAB-8FF6-94C9A22F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" y="3313247"/>
            <a:ext cx="8996785" cy="1128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we create a table with a </a:t>
            </a:r>
            <a:r>
              <a:rPr lang="en-US" sz="3200" b="1" dirty="0" err="1"/>
              <a:t>uniqueidentifier</a:t>
            </a:r>
            <a:r>
              <a:rPr lang="en-US" sz="3200" b="1" dirty="0"/>
              <a:t> </a:t>
            </a:r>
            <a:r>
              <a:rPr lang="en-US" sz="3200" dirty="0"/>
              <a:t>column as the primary key and clustered index, using the </a:t>
            </a:r>
            <a:r>
              <a:rPr lang="en-US" sz="3200" b="1" dirty="0" err="1"/>
              <a:t>newsequentialid</a:t>
            </a:r>
            <a:r>
              <a:rPr lang="en-US" sz="3200" b="1" dirty="0"/>
              <a:t>()</a:t>
            </a:r>
            <a:r>
              <a:rPr lang="en-US" sz="3200" dirty="0"/>
              <a:t> function as a default.</a:t>
            </a:r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 some inserts, caused some things to happen, 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22A0C-F9E3-4DB0-B1AC-4A6EA7F0D3C5}"/>
              </a:ext>
            </a:extLst>
          </p:cNvPr>
          <p:cNvSpPr/>
          <p:nvPr/>
        </p:nvSpPr>
        <p:spPr>
          <a:xfrm>
            <a:off x="4553351" y="3735226"/>
            <a:ext cx="4495088" cy="13797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ED4687-AE95-456A-9BE9-1F9A9D3FE282}"/>
              </a:ext>
            </a:extLst>
          </p:cNvPr>
          <p:cNvGrpSpPr/>
          <p:nvPr/>
        </p:nvGrpSpPr>
        <p:grpSpPr>
          <a:xfrm>
            <a:off x="1687364" y="2647700"/>
            <a:ext cx="5366082" cy="2484394"/>
            <a:chOff x="1687364" y="2647700"/>
            <a:chExt cx="5366082" cy="24843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94B57-FE6F-404B-B522-CE369A3C5E6C}"/>
                </a:ext>
              </a:extLst>
            </p:cNvPr>
            <p:cNvSpPr txBox="1"/>
            <p:nvPr/>
          </p:nvSpPr>
          <p:spPr>
            <a:xfrm>
              <a:off x="3153106" y="4947428"/>
              <a:ext cx="3900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Released free for commercial use. </a:t>
              </a:r>
              <a:r>
                <a:rPr lang="en-US" sz="600" dirty="0">
                  <a:hlinkClick r:id="rId6"/>
                </a:rPr>
                <a:t>https://pixabay.com/illustrations/cartoon-skeleton-character-906074/</a:t>
              </a:r>
              <a:endParaRPr lang="en-US" sz="600" dirty="0"/>
            </a:p>
          </p:txBody>
        </p: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DCC2CB3-028F-4115-9C16-C924B5ECE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87364" y="2647700"/>
              <a:ext cx="2770427" cy="24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5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</a:t>
            </a:r>
            <a:r>
              <a:rPr lang="en-US" dirty="0"/>
              <a:t>: Nonsequential sequential GUID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Failover to another machine in FC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Upgrade or Migrate to new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Change the tier of Azure SQL DB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Any change to SQL Server’s NIC’s MAC</a:t>
            </a:r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4392</TotalTime>
  <Words>604</Words>
  <Application>Microsoft Office PowerPoint</Application>
  <PresentationFormat>On-screen Show (16:9)</PresentationFormat>
  <Paragraphs>104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Gill Sans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Spooky SQL Carnival</vt:lpstr>
      <vt:lpstr>Agenda of  Terror</vt:lpstr>
      <vt:lpstr>Carnival of SQL Spookyness</vt:lpstr>
      <vt:lpstr>Fright #1</vt:lpstr>
      <vt:lpstr>Nonsequential newsequentialid()</vt:lpstr>
      <vt:lpstr>Nonsequential newsequentialid()</vt:lpstr>
      <vt:lpstr>Nonsequential newsequentialid()</vt:lpstr>
      <vt:lpstr>PowerPoint Presentation</vt:lpstr>
      <vt:lpstr>HowTo: Nonsequential sequential GUID</vt:lpstr>
      <vt:lpstr>HowTo: Nonsequential sequential GUID</vt:lpstr>
      <vt:lpstr>Fright #2</vt:lpstr>
      <vt:lpstr>Foreign Keys Check</vt:lpstr>
      <vt:lpstr>Fright #3</vt:lpstr>
      <vt:lpstr>Float as PK</vt:lpstr>
      <vt:lpstr>Float as PK</vt:lpstr>
      <vt:lpstr>Float as PK</vt:lpstr>
      <vt:lpstr>Float as PK</vt:lpstr>
      <vt:lpstr>Float as PK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1177</cp:revision>
  <dcterms:created xsi:type="dcterms:W3CDTF">2013-07-12T18:23:55Z</dcterms:created>
  <dcterms:modified xsi:type="dcterms:W3CDTF">2019-10-29T16:47:48Z</dcterms:modified>
</cp:coreProperties>
</file>